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     В каком веке появились первые бумажные деньги?</c:v>
                </c:pt>
              </c:strCache>
            </c:strRef>
          </c:tx>
          <c:dLbls>
            <c:dLbl>
              <c:idx val="0"/>
              <c:layout>
                <c:manualLayout>
                  <c:x val="-6.1155840774594773E-2"/>
                  <c:y val="0.1622858080239970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4 век</c:v>
                </c:pt>
                <c:pt idx="1">
                  <c:v>12 век</c:v>
                </c:pt>
                <c:pt idx="2">
                  <c:v>18 век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0.64000000000000068</c:v>
                </c:pt>
                <c:pt idx="2">
                  <c:v>0.21000000000000013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4 век</c:v>
                </c:pt>
                <c:pt idx="1">
                  <c:v>12 век</c:v>
                </c:pt>
                <c:pt idx="2">
                  <c:v>18 век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4 век</c:v>
                </c:pt>
                <c:pt idx="1">
                  <c:v>12 век</c:v>
                </c:pt>
                <c:pt idx="2">
                  <c:v>18 век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2. Что изображено на бумажных купюрах?</a:t>
            </a:r>
          </a:p>
        </c:rich>
      </c:tx>
      <c:layout>
        <c:manualLayout>
          <c:xMode val="edge"/>
          <c:yMode val="edge"/>
          <c:x val="0.17821254916861934"/>
          <c:y val="2.976190476190476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     В каком веке появились первые бумажные деньги?</c:v>
                </c:pt>
              </c:strCache>
            </c:strRef>
          </c:tx>
          <c:dLbls>
            <c:dLbl>
              <c:idx val="0"/>
              <c:layout>
                <c:manualLayout>
                  <c:x val="-0.13622286490328117"/>
                  <c:y val="-0.1723087739032621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 Архитектурные строения городов</c:v>
                </c:pt>
                <c:pt idx="1">
                  <c:v>Политические деятели</c:v>
                </c:pt>
                <c:pt idx="2">
                  <c:v>Значимые объекты государства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</c:v>
                </c:pt>
                <c:pt idx="2">
                  <c:v>0.21000000000000013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 Архитектурные строения городов</c:v>
                </c:pt>
                <c:pt idx="1">
                  <c:v>Политические деятели</c:v>
                </c:pt>
                <c:pt idx="2">
                  <c:v>Значимые объекты государства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 Архитектурные строения городов</c:v>
                </c:pt>
                <c:pt idx="1">
                  <c:v>Политические деятели</c:v>
                </c:pt>
                <c:pt idx="2">
                  <c:v>Значимые объекты государства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323"/>
          <c:y val="0.2703908886389203"/>
          <c:w val="0.33434126364231315"/>
          <c:h val="0.68659917510311264"/>
        </c:manualLayout>
      </c:layout>
    </c:legend>
    <c:plotVisOnly val="1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200"/>
              <a:t>3. С каким городом можно познакомиться с помощью росийской</a:t>
            </a:r>
            <a:r>
              <a:rPr lang="ru-RU" sz="1200" baseline="0"/>
              <a:t> купюры - 10 рублей?</a:t>
            </a:r>
            <a:endParaRPr lang="ru-RU" sz="1200"/>
          </a:p>
        </c:rich>
      </c:tx>
      <c:layout>
        <c:manualLayout>
          <c:xMode val="edge"/>
          <c:yMode val="edge"/>
          <c:x val="0.13690795352993756"/>
          <c:y val="5.952380952380950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каким городом можно познакомиться с помощью российской купюры достоинством в 10 рублей? </c:v>
                </c:pt>
              </c:strCache>
            </c:strRef>
          </c:tx>
          <c:dLbls>
            <c:dLbl>
              <c:idx val="0"/>
              <c:layout>
                <c:manualLayout>
                  <c:x val="-7.9028941757615434E-2"/>
                  <c:y val="0.1491197975253094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Ярославль </c:v>
                </c:pt>
                <c:pt idx="1">
                  <c:v>Архангельск  </c:v>
                </c:pt>
                <c:pt idx="2">
                  <c:v>Красноярск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0.21000000000000013</c:v>
                </c:pt>
                <c:pt idx="2">
                  <c:v>0.6500000000000008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Ярославль </c:v>
                </c:pt>
                <c:pt idx="1">
                  <c:v>Архангельск  </c:v>
                </c:pt>
                <c:pt idx="2">
                  <c:v>Красноярск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Ярославль </c:v>
                </c:pt>
                <c:pt idx="1">
                  <c:v>Архангельск  </c:v>
                </c:pt>
                <c:pt idx="2">
                  <c:v>Красноярск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345"/>
          <c:y val="0.2703908886389203"/>
          <c:w val="0.33434126364231337"/>
          <c:h val="0.68659917510311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 algn="ctr"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200"/>
              <a:t>4. С каким городом можно познакомиться с помощью росийской</a:t>
            </a:r>
            <a:r>
              <a:rPr lang="ru-RU" sz="1200" baseline="0"/>
              <a:t> купюры - 100 рублей?</a:t>
            </a:r>
            <a:endParaRPr lang="ru-RU" sz="1200"/>
          </a:p>
        </c:rich>
      </c:tx>
      <c:layout>
        <c:manualLayout>
          <c:xMode val="edge"/>
          <c:yMode val="edge"/>
          <c:x val="0.15478105451295804"/>
          <c:y val="5.952380952380951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каким городом можно познакомиться с помощью российской купюры достоинством в 10 рублей? </c:v>
                </c:pt>
              </c:strCache>
            </c:strRef>
          </c:tx>
          <c:dLbls>
            <c:dLbl>
              <c:idx val="0"/>
              <c:layout>
                <c:manualLayout>
                  <c:x val="-0.14337210529648942"/>
                  <c:y val="-7.7070678665166856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7.1308606531422181E-2"/>
                  <c:y val="0.1363943569553807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Москва</c:v>
                </c:pt>
                <c:pt idx="2">
                  <c:v>Хабаровск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0.6500000000000008</c:v>
                </c:pt>
                <c:pt idx="1">
                  <c:v>0.21000000000000013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Москва</c:v>
                </c:pt>
                <c:pt idx="2">
                  <c:v>Хабаровск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Москва</c:v>
                </c:pt>
                <c:pt idx="2">
                  <c:v>Хабаровск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378"/>
          <c:y val="0.2703908886389203"/>
          <c:w val="0.33434126364231348"/>
          <c:h val="0.68659917510311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200"/>
              <a:t>5. Виды какого города можно увидеть на российской купюре - 500 рублей</a:t>
            </a:r>
            <a:r>
              <a:rPr lang="ru-RU" sz="1200" baseline="0"/>
              <a:t>?</a:t>
            </a:r>
            <a:endParaRPr lang="ru-RU" sz="1200"/>
          </a:p>
        </c:rich>
      </c:tx>
      <c:layout>
        <c:manualLayout>
          <c:xMode val="edge"/>
          <c:yMode val="edge"/>
          <c:x val="0.13690795352993776"/>
          <c:y val="5.952380952380950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каким городом можно познакомиться с помощью российской купюры достоинством в 10 рублей? </c:v>
                </c:pt>
              </c:strCache>
            </c:strRef>
          </c:tx>
          <c:dLbls>
            <c:dLbl>
              <c:idx val="0"/>
              <c:layout>
                <c:manualLayout>
                  <c:x val="-8.6178182150823665E-2"/>
                  <c:y val="0.166081271091113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7.1308606531422181E-2"/>
                  <c:y val="0.1363943569553807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Архангельск</c:v>
                </c:pt>
                <c:pt idx="1">
                  <c:v>Москва</c:v>
                </c:pt>
                <c:pt idx="2">
                  <c:v>Красноярск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0.21000000000000016</c:v>
                </c:pt>
                <c:pt idx="1">
                  <c:v>0.5</c:v>
                </c:pt>
                <c:pt idx="2">
                  <c:v>0.29000000000000031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Архангельск</c:v>
                </c:pt>
                <c:pt idx="1">
                  <c:v>Москва</c:v>
                </c:pt>
                <c:pt idx="2">
                  <c:v>Красноярск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Архангельск</c:v>
                </c:pt>
                <c:pt idx="1">
                  <c:v>Москва</c:v>
                </c:pt>
                <c:pt idx="2">
                  <c:v>Красноярск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412"/>
          <c:y val="0.2703908886389203"/>
          <c:w val="0.33434126364231376"/>
          <c:h val="0.68659917510311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200"/>
              <a:t>6. Виды и герб какого города можно увидеть на российской купюре -</a:t>
            </a:r>
            <a:r>
              <a:rPr lang="ru-RU" sz="1200" baseline="0"/>
              <a:t> 1000 рублей?</a:t>
            </a:r>
            <a:endParaRPr lang="ru-RU" sz="1200"/>
          </a:p>
        </c:rich>
      </c:tx>
      <c:layout>
        <c:manualLayout>
          <c:xMode val="edge"/>
          <c:yMode val="edge"/>
          <c:x val="0.16193029490616645"/>
          <c:y val="2.38095238095238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каким городом можно познакомиться с помощью российской купюры достоинством в 10 рублей? </c:v>
                </c:pt>
              </c:strCache>
            </c:strRef>
          </c:tx>
          <c:dLbls>
            <c:dLbl>
              <c:idx val="0"/>
              <c:layout>
                <c:manualLayout>
                  <c:x val="-8.6178182150823665E-2"/>
                  <c:y val="0.166081271091113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7.1308606531422181E-2"/>
                  <c:y val="0.1363943569553807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Ярославль</c:v>
                </c:pt>
                <c:pt idx="2">
                  <c:v>Хабаровск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0.21000000000000019</c:v>
                </c:pt>
                <c:pt idx="1">
                  <c:v>0.58000000000000007</c:v>
                </c:pt>
                <c:pt idx="2">
                  <c:v>0.21000000000000019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Ярославль</c:v>
                </c:pt>
                <c:pt idx="2">
                  <c:v>Хабаровск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Санкт-Петербург</c:v>
                </c:pt>
                <c:pt idx="1">
                  <c:v>Ярославль</c:v>
                </c:pt>
                <c:pt idx="2">
                  <c:v>Хабаровск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445"/>
          <c:y val="0.2703908886389203"/>
          <c:w val="0.33434126364231398"/>
          <c:h val="0.68659917510311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200"/>
              <a:t>7. Можно ли изучать географию по денежным купюрам</a:t>
            </a:r>
            <a:r>
              <a:rPr lang="ru-RU" sz="1200" baseline="0"/>
              <a:t>?</a:t>
            </a:r>
            <a:endParaRPr lang="ru-RU" sz="1200"/>
          </a:p>
        </c:rich>
      </c:tx>
      <c:layout>
        <c:manualLayout>
          <c:xMode val="edge"/>
          <c:yMode val="edge"/>
          <c:x val="0.16193029490616645"/>
          <c:y val="2.38095238095238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3.С каким городом можно познакомиться с помощью российской купюры достоинством в 10 рублей? </c:v>
                </c:pt>
              </c:strCache>
            </c:strRef>
          </c:tx>
          <c:dLbls>
            <c:dLbl>
              <c:idx val="0"/>
              <c:layout>
                <c:manualLayout>
                  <c:x val="-0.15052134568969774"/>
                  <c:y val="-6.5377765279340094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7.1308606531422181E-2"/>
                  <c:y val="0.1363943569553807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0.36000000000000026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421101517806445"/>
          <c:y val="0.2703908886389203"/>
          <c:w val="0.33434126364231398"/>
          <c:h val="0.68659917510311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E41E-9BC4-4D24-AD2A-FF39E833E8F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66E1-5BB6-4373-A18E-E83C54DD1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" TargetMode="External"/><Relationship Id="rId4" Type="http://schemas.openxmlformats.org/officeDocument/2006/relationships/hyperlink" Target="https://finansist-kra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«Борисоглебская средняя 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Убинского района Новосибирской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«География России на денежных купюрах»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 класса</a:t>
            </a:r>
          </a:p>
          <a:p>
            <a:pPr algn="r">
              <a:lnSpc>
                <a:spcPct val="80000"/>
              </a:lnSpc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Пусева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Виктория Алексеевна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Акатов Дмитрий Викторович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65304"/>
            <a:ext cx="266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Борисоглебка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-243408"/>
            <a:ext cx="7330315" cy="14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584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оциологический опрос учащихся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«Борисоглебская средняя школа»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196752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1960" y="14127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первого вопроса видно, что 21% опрошенных учащихся знают, когда появились первые бумажные деньги.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3789040"/>
          <a:ext cx="37444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3968" y="41490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второго вопроса видно, что 79% опрошенных учащихся знают, что изображено на бумажных купюрах.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251520" y="692696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5936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третьего вопроса видно, что 65% опрошенных учащихся знают, что на 10-рублевой купюре изображен  Красноярск.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3789040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четвертого вопроса видно, что 21% опрошенных учащихся знают, что на 100-рублевой купюре изображена  Москва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323528" y="764704"/>
          <a:ext cx="36724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39952" y="9087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пятого вопроса видно, что 21% опрошенных учащихся знают, что на 500-рублевой купюре изображен  Архангельск.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5536" y="3789040"/>
          <a:ext cx="36724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175448" y="3933056"/>
            <a:ext cx="4968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шестого вопроса видно, что 21% опрошенных учащихся знают, что на 1000-рублевой купюре изображен  Санкт-Петербург.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395536" y="764704"/>
          <a:ext cx="3686476" cy="244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11960" y="9087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седьмого вопроса видно, что 50% опрошенных учащихся считают, что по денежным купюрам можно изучать географию.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890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полученных данных можно сделать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большинство учащихся школы не знают, какие объекты изображены на бумажных купюрах, но с удовольствием познакомились бы с этой информацией.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188640"/>
            <a:ext cx="5384359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Материал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использовать во многих направлениях. Интерес вызывают изображения на денежных знаках: памятники архитектуры различных городов и их символичность. Они в свою очередь побуждают изучить и сам город, т.к. являются их своеобразной «визитной карточкой».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Мою работу можно использовать на уроках географии, истории, внеклассных занятиях, на тематических мероприятиях при изучении денег Российской Федерации.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2060848"/>
            <a:ext cx="5384359" cy="227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95512" y="188640"/>
            <a:ext cx="702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1124744"/>
            <a:ext cx="81891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Максимов А.И., Тараканов В.И., Смиренный И.Н. Бумажные денежные знаки России и СССР - М.: Финансы и статистика, 1991.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Я познаю мир. Экономика. Детская энциклопедия. – М: АСТ 2003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Корнекова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С.Ю. География на денежных знаках. //География в школе, №8, 2002.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Использованы материалы сайтов: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https://ru.wikipedia.org/wiki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https://finansist-kras.ru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81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https://yandex.ru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изображения на денежных купюрах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Анализ тематической литературы.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Исследование исторических объектов на бумажных деньгах.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Провести и проанализировать социологический опрос учеников нашей школы.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Доказательство не только материальной, а исторической и географической ценности денежных купюр.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293096"/>
            <a:ext cx="423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8518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денежных купюрах России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og_og_1550153363286979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6360734" cy="33287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672" y="404664"/>
            <a:ext cx="6156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Игорь Сергеевич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Крылков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рисовавший деньги.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15719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Изначально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задумал поместить на деньгах портреты выдающихся соотечественников - так, как делают во многих странах.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Центробанк предложил иную идеологию. В итоге получилось, что почти каждая купюра несет изображение христианских святынь.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9672" y="260648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рублей - Красноярск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8072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сторона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Коммунальный мост через реку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Енисей.</a:t>
            </a:r>
            <a:endParaRPr lang="ru-RU" dirty="0"/>
          </a:p>
        </p:txBody>
      </p:sp>
      <p:pic>
        <p:nvPicPr>
          <p:cNvPr id="11" name="Рисунок 10" descr="goznak_1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312368" cy="158417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227" y="1530326"/>
            <a:ext cx="3167725" cy="238829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87624" y="4149080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–изображена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Красноярская ГЭС.</a:t>
            </a:r>
          </a:p>
        </p:txBody>
      </p:sp>
      <p:pic>
        <p:nvPicPr>
          <p:cNvPr id="14" name="Рисунок 13" descr="goznak_1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97152"/>
            <a:ext cx="3384376" cy="165067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81128"/>
            <a:ext cx="3240360" cy="205013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260648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рублей - Санкт-Петербург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 сторона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 фоне Петропавловской крепости изображена скульптура у подножия знаменитой ростральной колонны.</a:t>
            </a:r>
          </a:p>
        </p:txBody>
      </p:sp>
      <p:pic>
        <p:nvPicPr>
          <p:cNvPr id="7" name="Рисунок 6" descr="goznak_5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3240360" cy="151216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240360" cy="187220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378904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изображена гравюра с изображением здания бывшей биржи.</a:t>
            </a:r>
          </a:p>
        </p:txBody>
      </p:sp>
      <p:pic>
        <p:nvPicPr>
          <p:cNvPr id="11" name="Рисунок 10" descr="goznak_5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3240360" cy="1540569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3816424" cy="2268711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221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рублей - Москва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сторона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изображена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квадрига на портике Большого театра.</a:t>
            </a:r>
          </a:p>
        </p:txBody>
      </p:sp>
      <p:pic>
        <p:nvPicPr>
          <p:cNvPr id="8" name="Рисунок 7" descr="goznak_1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290799" cy="1579240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024336" cy="2432868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393305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фасад Большого театра.</a:t>
            </a:r>
          </a:p>
        </p:txBody>
      </p:sp>
      <p:pic>
        <p:nvPicPr>
          <p:cNvPr id="12" name="Рисунок 11" descr="goznak_10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3314551" cy="1617910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365104"/>
            <a:ext cx="3384376" cy="234888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523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рублей - Архангельск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90872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сторона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Петру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oznak_5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312368" cy="158417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9"/>
            <a:ext cx="3672408" cy="237626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75656" y="3933056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Соловецкий монастырь.</a:t>
            </a:r>
          </a:p>
        </p:txBody>
      </p:sp>
      <p:pic>
        <p:nvPicPr>
          <p:cNvPr id="10" name="Рисунок 9" descr="goznak_50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3290119" cy="1626075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365104"/>
            <a:ext cx="3240360" cy="2204864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188640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рублей - Ярославль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сторона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изображен памятник  великому  князю Ярославу Мудрому  и часовня Минина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Пожарского.</a:t>
            </a:r>
            <a:endParaRPr lang="ru-RU" dirty="0"/>
          </a:p>
        </p:txBody>
      </p:sp>
      <p:pic>
        <p:nvPicPr>
          <p:cNvPr id="7" name="Рисунок 6" descr="goznak_1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457524" cy="167982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384376" cy="227563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87624" y="407707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церкви Иоанна Предтечи.</a:t>
            </a:r>
          </a:p>
        </p:txBody>
      </p:sp>
      <p:pic>
        <p:nvPicPr>
          <p:cNvPr id="10" name="Рисунок 9" descr="goznak_100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1128"/>
            <a:ext cx="3554105" cy="175659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437112"/>
            <a:ext cx="1440159" cy="205437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на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110065"/>
            <a:ext cx="5384359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5000 рублей - Хабаровск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Лицевая сторона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Муравьеву-Амурскому.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384376" cy="165618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016224" cy="237626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3861048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Оборотная сторона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Царский амурский мост «Амурское чудо».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81128"/>
            <a:ext cx="3456384" cy="166136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3240360" cy="234888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727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2020-03-10T13:53:46Z</dcterms:created>
  <dcterms:modified xsi:type="dcterms:W3CDTF">2020-03-16T10:47:46Z</dcterms:modified>
</cp:coreProperties>
</file>